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notesMasterIdLst>
    <p:notesMasterId r:id="rId14"/>
  </p:notesMasterIdLst>
  <p:handoutMasterIdLst>
    <p:handoutMasterId r:id="rId15"/>
  </p:handoutMasterIdLst>
  <p:sldIdLst>
    <p:sldId id="258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721850" cy="7200900"/>
  <p:notesSz cx="6797675" cy="9926638"/>
  <p:defaultTextStyle>
    <a:defPPr>
      <a:defRPr lang="nl-NL"/>
    </a:defPPr>
    <a:lvl1pPr marL="0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3489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66978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50467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33956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17445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00934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84423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67912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306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eleen Robberechts" initials="AR" lastIdx="1" clrIdx="0">
    <p:extLst>
      <p:ext uri="{19B8F6BF-5375-455C-9EA6-DF929625EA0E}">
        <p15:presenceInfo xmlns:p15="http://schemas.microsoft.com/office/powerpoint/2012/main" userId="S-1-5-21-3464399284-705067108-1163448922-12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BA3A"/>
    <a:srgbClr val="0064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737" autoAdjust="0"/>
  </p:normalViewPr>
  <p:slideViewPr>
    <p:cSldViewPr>
      <p:cViewPr varScale="1">
        <p:scale>
          <a:sx n="107" d="100"/>
          <a:sy n="107" d="100"/>
        </p:scale>
        <p:origin x="714" y="96"/>
      </p:cViewPr>
      <p:guideLst>
        <p:guide orient="horz" pos="2268"/>
        <p:guide pos="3062"/>
      </p:guideLst>
    </p:cSldViewPr>
  </p:slideViewPr>
  <p:outlineViewPr>
    <p:cViewPr>
      <p:scale>
        <a:sx n="33" d="100"/>
        <a:sy n="33" d="100"/>
      </p:scale>
      <p:origin x="0" y="19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74"/>
    </p:cViewPr>
  </p:sorterViewPr>
  <p:notesViewPr>
    <p:cSldViewPr>
      <p:cViewPr varScale="1">
        <p:scale>
          <a:sx n="49" d="100"/>
          <a:sy n="49" d="100"/>
        </p:scale>
        <p:origin x="-2970" y="-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3-11T12:09:08.359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nl-BE" smtClean="0"/>
              <a:t>De titel van je presentatie op de afgedrukte slides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0E027-88BA-44CB-BE33-014FA2E6AD7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601883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nl-NL" smtClean="0"/>
              <a:t>Fixed date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87413" y="744538"/>
            <a:ext cx="50228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nl-BE" smtClean="0"/>
              <a:t>De titel van je presentatie op de afgedrukte slides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51F8E-9C26-4E10-8E2A-F57D94D8BA6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088718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3489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66978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50467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33956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17445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00934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84423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67912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Fixed date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De titel van je presentatie op de afgedrukte slides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51F8E-9C26-4E10-8E2A-F57D94D8BA6B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1394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3" y="216074"/>
            <a:ext cx="4309149" cy="10797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2453" y="3046728"/>
            <a:ext cx="8424935" cy="1728617"/>
          </a:xfrm>
        </p:spPr>
        <p:txBody>
          <a:bodyPr anchor="b">
            <a:noAutofit/>
          </a:bodyPr>
          <a:lstStyle>
            <a:lvl1pPr algn="r">
              <a:defRPr sz="567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454" y="4775345"/>
            <a:ext cx="8424934" cy="115174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80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0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0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67316" y="6840810"/>
            <a:ext cx="655453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Patiëntenselectie Farmad</a:t>
            </a:r>
            <a:endParaRPr lang="nl-NL" dirty="0"/>
          </a:p>
        </p:txBody>
      </p:sp>
      <p:sp>
        <p:nvSpPr>
          <p:cNvPr id="12" name="Date Placeholder 34"/>
          <p:cNvSpPr>
            <a:spLocks noGrp="1"/>
          </p:cNvSpPr>
          <p:nvPr>
            <p:ph type="dt" sz="half" idx="2"/>
          </p:nvPr>
        </p:nvSpPr>
        <p:spPr>
          <a:xfrm>
            <a:off x="1759394" y="6840810"/>
            <a:ext cx="133019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Fixed date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857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121" y="1584227"/>
            <a:ext cx="8461275" cy="4759206"/>
          </a:xfrm>
        </p:spPr>
        <p:txBody>
          <a:bodyPr/>
          <a:lstStyle>
            <a:lvl1pPr>
              <a:defRPr sz="2400"/>
            </a:lvl1pPr>
            <a:lvl2pPr marL="542925" indent="-271463">
              <a:defRPr sz="2000"/>
            </a:lvl2pPr>
            <a:lvl3pPr marL="803275" indent="-260350">
              <a:defRPr sz="1800"/>
            </a:lvl3pPr>
            <a:lvl4pPr marL="1074738" indent="-271463">
              <a:defRPr sz="1600"/>
            </a:lvl4pPr>
            <a:lvl5pPr marL="1346200" indent="-271463">
              <a:defRPr sz="1400"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6816" y="6840810"/>
            <a:ext cx="545034" cy="360090"/>
          </a:xfrm>
          <a:prstGeom prst="rect">
            <a:avLst/>
          </a:prstGeom>
          <a:solidFill>
            <a:srgbClr val="46BA3A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2D26867C-6FD6-45F3-A694-73FF8D8D5D15}" type="slidenum">
              <a:rPr lang="en-US" smtClean="0"/>
              <a:pPr/>
              <a:t>‹nr.›</a:t>
            </a:fld>
            <a:endParaRPr lang="en-US" sz="17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67316" y="6840810"/>
            <a:ext cx="593177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Patiëntenselectie Farmad</a:t>
            </a:r>
            <a:endParaRPr lang="nl-NL" dirty="0"/>
          </a:p>
        </p:txBody>
      </p:sp>
      <p:sp>
        <p:nvSpPr>
          <p:cNvPr id="8" name="Date Placeholder 34"/>
          <p:cNvSpPr>
            <a:spLocks noGrp="1"/>
          </p:cNvSpPr>
          <p:nvPr>
            <p:ph type="dt" sz="half" idx="2"/>
          </p:nvPr>
        </p:nvSpPr>
        <p:spPr>
          <a:xfrm>
            <a:off x="1759394" y="6840810"/>
            <a:ext cx="133019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Fixed date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85573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123" y="640080"/>
            <a:ext cx="8677298" cy="80013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8123" y="1584224"/>
            <a:ext cx="4284809" cy="4759205"/>
          </a:xfrm>
        </p:spPr>
        <p:txBody>
          <a:bodyPr>
            <a:normAutofit/>
          </a:bodyPr>
          <a:lstStyle>
            <a:lvl1pPr>
              <a:defRPr sz="1890"/>
            </a:lvl1pPr>
            <a:lvl2pPr>
              <a:defRPr sz="1680"/>
            </a:lvl2pPr>
            <a:lvl3pPr>
              <a:defRPr sz="1470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6949" y="1584226"/>
            <a:ext cx="4248472" cy="4759206"/>
          </a:xfrm>
        </p:spPr>
        <p:txBody>
          <a:bodyPr>
            <a:normAutofit/>
          </a:bodyPr>
          <a:lstStyle>
            <a:lvl1pPr>
              <a:defRPr sz="1890"/>
            </a:lvl1pPr>
            <a:lvl2pPr>
              <a:defRPr sz="1680"/>
            </a:lvl2pPr>
            <a:lvl3pPr>
              <a:defRPr sz="1470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6816" y="6840810"/>
            <a:ext cx="545034" cy="360090"/>
          </a:xfrm>
          <a:prstGeom prst="rect">
            <a:avLst/>
          </a:prstGeom>
          <a:solidFill>
            <a:srgbClr val="46BA3A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2D26867C-6FD6-45F3-A694-73FF8D8D5D15}" type="slidenum">
              <a:rPr lang="en-US" smtClean="0"/>
              <a:pPr/>
              <a:t>‹nr.›</a:t>
            </a:fld>
            <a:endParaRPr lang="en-US" sz="170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67316" y="6840810"/>
            <a:ext cx="593177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Patiëntenselectie Farmad</a:t>
            </a:r>
            <a:endParaRPr lang="nl-NL" dirty="0"/>
          </a:p>
        </p:txBody>
      </p:sp>
      <p:sp>
        <p:nvSpPr>
          <p:cNvPr id="9" name="Date Placeholder 34"/>
          <p:cNvSpPr>
            <a:spLocks noGrp="1"/>
          </p:cNvSpPr>
          <p:nvPr>
            <p:ph type="dt" sz="half" idx="10"/>
          </p:nvPr>
        </p:nvSpPr>
        <p:spPr>
          <a:xfrm>
            <a:off x="1759394" y="6840810"/>
            <a:ext cx="133019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Fixed date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769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6816" y="6840810"/>
            <a:ext cx="545034" cy="360090"/>
          </a:xfrm>
          <a:prstGeom prst="rect">
            <a:avLst/>
          </a:prstGeom>
          <a:solidFill>
            <a:srgbClr val="46BA3A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2D26867C-6FD6-45F3-A694-73FF8D8D5D15}" type="slidenum">
              <a:rPr lang="en-US" smtClean="0"/>
              <a:pPr/>
              <a:t>‹nr.›</a:t>
            </a:fld>
            <a:endParaRPr lang="en-US" sz="17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67316" y="6840810"/>
            <a:ext cx="593177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Patiëntenselectie Farmad</a:t>
            </a:r>
            <a:endParaRPr lang="nl-NL" dirty="0"/>
          </a:p>
        </p:txBody>
      </p:sp>
      <p:sp>
        <p:nvSpPr>
          <p:cNvPr id="10" name="Date Placeholder 34"/>
          <p:cNvSpPr>
            <a:spLocks noGrp="1"/>
          </p:cNvSpPr>
          <p:nvPr>
            <p:ph type="dt" sz="half" idx="10"/>
          </p:nvPr>
        </p:nvSpPr>
        <p:spPr>
          <a:xfrm>
            <a:off x="1759394" y="6840810"/>
            <a:ext cx="133019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Fixed date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46707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6816" y="6840810"/>
            <a:ext cx="545034" cy="360090"/>
          </a:xfrm>
          <a:prstGeom prst="rect">
            <a:avLst/>
          </a:prstGeom>
          <a:solidFill>
            <a:srgbClr val="46BA3A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2D26867C-6FD6-45F3-A694-73FF8D8D5D15}" type="slidenum">
              <a:rPr lang="en-US" smtClean="0"/>
              <a:pPr/>
              <a:t>‹nr.›</a:t>
            </a:fld>
            <a:endParaRPr lang="en-US" sz="1700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67316" y="6840810"/>
            <a:ext cx="593177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Patiëntenselectie Farmad</a:t>
            </a:r>
            <a:endParaRPr lang="nl-NL" dirty="0"/>
          </a:p>
        </p:txBody>
      </p:sp>
      <p:sp>
        <p:nvSpPr>
          <p:cNvPr id="13" name="Date Placeholder 34"/>
          <p:cNvSpPr>
            <a:spLocks noGrp="1"/>
          </p:cNvSpPr>
          <p:nvPr>
            <p:ph type="dt" sz="half" idx="10"/>
          </p:nvPr>
        </p:nvSpPr>
        <p:spPr>
          <a:xfrm>
            <a:off x="1759394" y="6840810"/>
            <a:ext cx="133019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Fixed date</a:t>
            </a:r>
            <a:endParaRPr lang="nl-BE" dirty="0"/>
          </a:p>
        </p:txBody>
      </p:sp>
      <p:sp>
        <p:nvSpPr>
          <p:cNvPr id="15" name="Rechthoek 3"/>
          <p:cNvSpPr/>
          <p:nvPr userDrawn="1"/>
        </p:nvSpPr>
        <p:spPr>
          <a:xfrm>
            <a:off x="-2051" y="6840810"/>
            <a:ext cx="1683718" cy="360090"/>
          </a:xfrm>
          <a:prstGeom prst="rect">
            <a:avLst/>
          </a:prstGeom>
          <a:solidFill>
            <a:srgbClr val="006443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Picture 2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14" y="6885120"/>
            <a:ext cx="1165787" cy="26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192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 met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6816" y="6840810"/>
            <a:ext cx="545034" cy="360090"/>
          </a:xfrm>
          <a:prstGeom prst="rect">
            <a:avLst/>
          </a:prstGeom>
          <a:solidFill>
            <a:srgbClr val="46BA3A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2D26867C-6FD6-45F3-A694-73FF8D8D5D15}" type="slidenum">
              <a:rPr lang="en-US" smtClean="0"/>
              <a:pPr/>
              <a:t>‹nr.›</a:t>
            </a:fld>
            <a:endParaRPr lang="en-US" sz="1700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67316" y="6840810"/>
            <a:ext cx="593177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Patiëntenselectie Farmad</a:t>
            </a:r>
            <a:endParaRPr lang="nl-NL" dirty="0"/>
          </a:p>
        </p:txBody>
      </p:sp>
      <p:sp>
        <p:nvSpPr>
          <p:cNvPr id="13" name="Date Placeholder 34"/>
          <p:cNvSpPr>
            <a:spLocks noGrp="1"/>
          </p:cNvSpPr>
          <p:nvPr>
            <p:ph type="dt" sz="half" idx="10"/>
          </p:nvPr>
        </p:nvSpPr>
        <p:spPr>
          <a:xfrm>
            <a:off x="1759394" y="6840810"/>
            <a:ext cx="133019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Fixed date</a:t>
            </a:r>
            <a:endParaRPr lang="nl-BE" dirty="0"/>
          </a:p>
        </p:txBody>
      </p:sp>
      <p:sp>
        <p:nvSpPr>
          <p:cNvPr id="15" name="Rechthoek 3"/>
          <p:cNvSpPr/>
          <p:nvPr userDrawn="1"/>
        </p:nvSpPr>
        <p:spPr>
          <a:xfrm>
            <a:off x="-2051" y="6840810"/>
            <a:ext cx="1683718" cy="360090"/>
          </a:xfrm>
          <a:prstGeom prst="rect">
            <a:avLst/>
          </a:prstGeom>
          <a:solidFill>
            <a:srgbClr val="006443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48123" y="640080"/>
            <a:ext cx="8461274" cy="8001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648121" y="1584227"/>
            <a:ext cx="8461275" cy="4759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pic>
        <p:nvPicPr>
          <p:cNvPr id="10" name="Picture 2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14" y="6885120"/>
            <a:ext cx="1165787" cy="26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970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6816" y="6840810"/>
            <a:ext cx="545034" cy="360090"/>
          </a:xfrm>
          <a:prstGeom prst="rect">
            <a:avLst/>
          </a:prstGeom>
          <a:solidFill>
            <a:srgbClr val="46BA3A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2D26867C-6FD6-45F3-A694-73FF8D8D5D15}" type="slidenum">
              <a:rPr lang="en-US" smtClean="0"/>
              <a:pPr/>
              <a:t>‹nr.›</a:t>
            </a:fld>
            <a:endParaRPr lang="en-US" sz="1700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67316" y="6840810"/>
            <a:ext cx="593177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Patiëntenselectie Farmad</a:t>
            </a:r>
            <a:endParaRPr lang="nl-NL" dirty="0"/>
          </a:p>
        </p:txBody>
      </p:sp>
      <p:sp>
        <p:nvSpPr>
          <p:cNvPr id="13" name="Date Placeholder 34"/>
          <p:cNvSpPr>
            <a:spLocks noGrp="1"/>
          </p:cNvSpPr>
          <p:nvPr>
            <p:ph type="dt" sz="half" idx="10"/>
          </p:nvPr>
        </p:nvSpPr>
        <p:spPr>
          <a:xfrm>
            <a:off x="1759394" y="6840810"/>
            <a:ext cx="133019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Fixed date</a:t>
            </a:r>
            <a:endParaRPr lang="nl-BE" dirty="0"/>
          </a:p>
        </p:txBody>
      </p:sp>
      <p:sp>
        <p:nvSpPr>
          <p:cNvPr id="15" name="Rechthoek 3"/>
          <p:cNvSpPr/>
          <p:nvPr userDrawn="1"/>
        </p:nvSpPr>
        <p:spPr>
          <a:xfrm>
            <a:off x="-2051" y="6840810"/>
            <a:ext cx="1683718" cy="360090"/>
          </a:xfrm>
          <a:prstGeom prst="rect">
            <a:avLst/>
          </a:prstGeom>
          <a:solidFill>
            <a:srgbClr val="006443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48123" y="640080"/>
            <a:ext cx="8461274" cy="8001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pic>
        <p:nvPicPr>
          <p:cNvPr id="10" name="Picture 2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14" y="6885120"/>
            <a:ext cx="1165787" cy="26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47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6816" y="6840810"/>
            <a:ext cx="545034" cy="360090"/>
          </a:xfrm>
          <a:prstGeom prst="rect">
            <a:avLst/>
          </a:prstGeom>
          <a:solidFill>
            <a:srgbClr val="46BA3A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2D26867C-6FD6-45F3-A694-73FF8D8D5D15}" type="slidenum">
              <a:rPr lang="en-US" smtClean="0"/>
              <a:pPr/>
              <a:t>‹nr.›</a:t>
            </a:fld>
            <a:endParaRPr lang="en-US" sz="17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67316" y="6840810"/>
            <a:ext cx="593177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Patiëntenselectie Farmad</a:t>
            </a:r>
            <a:endParaRPr lang="nl-NL" dirty="0"/>
          </a:p>
        </p:txBody>
      </p:sp>
      <p:sp>
        <p:nvSpPr>
          <p:cNvPr id="8" name="Date Placeholder 34"/>
          <p:cNvSpPr>
            <a:spLocks noGrp="1"/>
          </p:cNvSpPr>
          <p:nvPr>
            <p:ph type="dt" sz="half" idx="10"/>
          </p:nvPr>
        </p:nvSpPr>
        <p:spPr>
          <a:xfrm>
            <a:off x="1759394" y="6840810"/>
            <a:ext cx="133019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Fixed date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60593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648123" y="640080"/>
            <a:ext cx="8461274" cy="80013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2629397" y="1871663"/>
            <a:ext cx="6480000" cy="4465637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BE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6816" y="6840810"/>
            <a:ext cx="545034" cy="360090"/>
          </a:xfrm>
          <a:prstGeom prst="rect">
            <a:avLst/>
          </a:prstGeom>
          <a:solidFill>
            <a:srgbClr val="46BA3A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2D26867C-6FD6-45F3-A694-73FF8D8D5D15}" type="slidenum">
              <a:rPr lang="en-US" smtClean="0"/>
              <a:pPr/>
              <a:t>‹nr.›</a:t>
            </a:fld>
            <a:endParaRPr lang="en-US" sz="1700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67316" y="6840810"/>
            <a:ext cx="593177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Patiëntenselectie Farmad</a:t>
            </a:r>
            <a:endParaRPr lang="nl-NL" dirty="0"/>
          </a:p>
        </p:txBody>
      </p:sp>
      <p:sp>
        <p:nvSpPr>
          <p:cNvPr id="13" name="Date Placeholder 34"/>
          <p:cNvSpPr>
            <a:spLocks noGrp="1"/>
          </p:cNvSpPr>
          <p:nvPr>
            <p:ph type="dt" sz="half" idx="10"/>
          </p:nvPr>
        </p:nvSpPr>
        <p:spPr>
          <a:xfrm>
            <a:off x="1759394" y="6840810"/>
            <a:ext cx="133019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Fixed date</a:t>
            </a:r>
            <a:endParaRPr lang="nl-BE" dirty="0"/>
          </a:p>
        </p:txBody>
      </p:sp>
      <p:sp>
        <p:nvSpPr>
          <p:cNvPr id="15" name="Rechthoek 3"/>
          <p:cNvSpPr/>
          <p:nvPr userDrawn="1"/>
        </p:nvSpPr>
        <p:spPr>
          <a:xfrm>
            <a:off x="-2051" y="6840810"/>
            <a:ext cx="1683718" cy="360090"/>
          </a:xfrm>
          <a:prstGeom prst="rect">
            <a:avLst/>
          </a:prstGeom>
          <a:solidFill>
            <a:srgbClr val="006443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7" name="Picture 2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14" y="6885120"/>
            <a:ext cx="1165787" cy="26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885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 preferRelativeResize="0"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2" t="6262" r="3423" b="14126"/>
          <a:stretch/>
        </p:blipFill>
        <p:spPr>
          <a:xfrm>
            <a:off x="540445" y="216074"/>
            <a:ext cx="8640960" cy="6408712"/>
          </a:xfrm>
          <a:prstGeom prst="rect">
            <a:avLst/>
          </a:prstGeom>
        </p:spPr>
      </p:pic>
      <p:sp>
        <p:nvSpPr>
          <p:cNvPr id="3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67316" y="6840810"/>
            <a:ext cx="593177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Patiëntenselectie Farmad</a:t>
            </a:r>
            <a:endParaRPr lang="nl-NL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8123" y="640080"/>
            <a:ext cx="8461274" cy="8001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8121" y="1584227"/>
            <a:ext cx="8461275" cy="4759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-2051" y="6840810"/>
            <a:ext cx="1683718" cy="360090"/>
            <a:chOff x="-2051" y="6488113"/>
            <a:chExt cx="1683718" cy="712787"/>
          </a:xfrm>
        </p:grpSpPr>
        <p:sp>
          <p:nvSpPr>
            <p:cNvPr id="27" name="Rechthoek 3"/>
            <p:cNvSpPr/>
            <p:nvPr userDrawn="1"/>
          </p:nvSpPr>
          <p:spPr>
            <a:xfrm>
              <a:off x="-2051" y="6488113"/>
              <a:ext cx="1683718" cy="712787"/>
            </a:xfrm>
            <a:prstGeom prst="rect">
              <a:avLst/>
            </a:prstGeom>
            <a:solidFill>
              <a:srgbClr val="006443"/>
            </a:solidFill>
            <a:ln w="50800" cap="rnd" cmpd="dbl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26" name="Picture 25"/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14" y="6575823"/>
              <a:ext cx="1165787" cy="524302"/>
            </a:xfrm>
            <a:prstGeom prst="rect">
              <a:avLst/>
            </a:prstGeom>
          </p:spPr>
        </p:pic>
      </p:grpSp>
      <p:sp>
        <p:nvSpPr>
          <p:cNvPr id="35" name="Date Placeholder 34"/>
          <p:cNvSpPr>
            <a:spLocks noGrp="1"/>
          </p:cNvSpPr>
          <p:nvPr>
            <p:ph type="dt" sz="half" idx="2"/>
          </p:nvPr>
        </p:nvSpPr>
        <p:spPr>
          <a:xfrm>
            <a:off x="1759394" y="6840810"/>
            <a:ext cx="1330194" cy="360089"/>
          </a:xfrm>
          <a:prstGeom prst="rect">
            <a:avLst/>
          </a:prstGeom>
          <a:solidFill>
            <a:srgbClr val="46BA3A"/>
          </a:solidFill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Fixed date</a:t>
            </a:r>
            <a:endParaRPr lang="nl-BE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6816" y="6840810"/>
            <a:ext cx="545034" cy="360090"/>
          </a:xfrm>
          <a:prstGeom prst="rect">
            <a:avLst/>
          </a:prstGeom>
          <a:solidFill>
            <a:srgbClr val="46BA3A"/>
          </a:solidFill>
        </p:spPr>
        <p:txBody>
          <a:bodyPr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2D26867C-6FD6-45F3-A694-73FF8D8D5D1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75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70" r:id="rId3"/>
    <p:sldLayoutId id="2147483773" r:id="rId4"/>
    <p:sldLayoutId id="2147483776" r:id="rId5"/>
    <p:sldLayoutId id="2147483777" r:id="rId6"/>
    <p:sldLayoutId id="2147483778" r:id="rId7"/>
    <p:sldLayoutId id="2147483774" r:id="rId8"/>
    <p:sldLayoutId id="2147483775" r:id="rId9"/>
  </p:sldLayoutIdLst>
  <p:hf sldNum="0" hdr="0"/>
  <p:txStyles>
    <p:titleStyle>
      <a:lvl1pPr algn="l" defTabSz="480060" rtl="0" eaLnBrk="1" latinLnBrk="0" hangingPunct="1">
        <a:spcBef>
          <a:spcPct val="0"/>
        </a:spcBef>
        <a:buNone/>
        <a:defRPr sz="378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69875" indent="-269875" algn="l" defTabSz="480060" rtl="0" eaLnBrk="1" latinLnBrk="0" hangingPunct="1">
        <a:spcBef>
          <a:spcPts val="10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271463" algn="l" defTabSz="480060" rtl="0" eaLnBrk="1" latinLnBrk="0" hangingPunct="1">
        <a:spcBef>
          <a:spcPts val="10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1688" indent="-260350" algn="l" defTabSz="480060" rtl="0" eaLnBrk="1" latinLnBrk="0" hangingPunct="1">
        <a:spcBef>
          <a:spcPts val="10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3150" indent="-271463" algn="l" defTabSz="480060" rtl="0" eaLnBrk="1" latinLnBrk="0" hangingPunct="1">
        <a:spcBef>
          <a:spcPts val="10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9875" algn="l" defTabSz="480060" rtl="0" eaLnBrk="1" latinLnBrk="0" hangingPunct="1">
        <a:spcBef>
          <a:spcPts val="10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640330" indent="-240030" algn="l" defTabSz="480060" rtl="0" eaLnBrk="1" latinLnBrk="0" hangingPunct="1">
        <a:spcBef>
          <a:spcPts val="10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6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120390" indent="-240030" algn="l" defTabSz="480060" rtl="0" eaLnBrk="1" latinLnBrk="0" hangingPunct="1">
        <a:spcBef>
          <a:spcPts val="10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6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00450" indent="-240030" algn="l" defTabSz="480060" rtl="0" eaLnBrk="1" latinLnBrk="0" hangingPunct="1">
        <a:spcBef>
          <a:spcPts val="10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6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080510" indent="-240030" algn="l" defTabSz="480060" rtl="0" eaLnBrk="1" latinLnBrk="0" hangingPunct="1">
        <a:spcBef>
          <a:spcPts val="10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6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48006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48006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48006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48006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48006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48006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48006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48006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err="1" smtClean="0"/>
              <a:t>Patiëntenselectie</a:t>
            </a:r>
            <a:r>
              <a:rPr lang="nl-BE" dirty="0" smtClean="0"/>
              <a:t> in Farmad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dirty="0" err="1" smtClean="0"/>
              <a:t>Patiëntenselectie</a:t>
            </a:r>
            <a:r>
              <a:rPr lang="nl-BE" dirty="0" smtClean="0"/>
              <a:t> Farmad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nl-BE" smtClean="0"/>
              <a:t>Fixed date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833256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311" y="981193"/>
            <a:ext cx="9328346" cy="5247195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4053154" y="878690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4" name="Rechthoek 3"/>
          <p:cNvSpPr/>
          <p:nvPr/>
        </p:nvSpPr>
        <p:spPr>
          <a:xfrm>
            <a:off x="7612557" y="5888839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5" name="Rechthoek 4"/>
          <p:cNvSpPr/>
          <p:nvPr/>
        </p:nvSpPr>
        <p:spPr>
          <a:xfrm>
            <a:off x="387070" y="1841509"/>
            <a:ext cx="9127101" cy="373596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6" name="Tekstvak 5"/>
          <p:cNvSpPr txBox="1"/>
          <p:nvPr/>
        </p:nvSpPr>
        <p:spPr>
          <a:xfrm>
            <a:off x="1312450" y="2581800"/>
            <a:ext cx="4246161" cy="791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515" dirty="0"/>
              <a:t>Hier staan de namen van de patiënten, nu allemaal geselecteerd</a:t>
            </a:r>
          </a:p>
          <a:p>
            <a:r>
              <a:rPr lang="nl-BE" sz="1515" dirty="0"/>
              <a:t>(zie je ook aan zwart bolletje)</a:t>
            </a:r>
          </a:p>
        </p:txBody>
      </p:sp>
      <p:sp>
        <p:nvSpPr>
          <p:cNvPr id="7" name="Pijl-links 2"/>
          <p:cNvSpPr/>
          <p:nvPr/>
        </p:nvSpPr>
        <p:spPr>
          <a:xfrm>
            <a:off x="351703" y="3086587"/>
            <a:ext cx="960747" cy="231473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Fixed date</a:t>
            </a:r>
            <a:endParaRPr lang="nl-BE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smtClean="0"/>
              <a:t>Patiëntenselectie Farmad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069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05" y="1015914"/>
            <a:ext cx="9328347" cy="5247196"/>
          </a:xfrm>
          <a:prstGeom prst="rect">
            <a:avLst/>
          </a:prstGeom>
        </p:spPr>
      </p:pic>
      <p:sp>
        <p:nvSpPr>
          <p:cNvPr id="3" name="Pijl-links 2"/>
          <p:cNvSpPr/>
          <p:nvPr/>
        </p:nvSpPr>
        <p:spPr>
          <a:xfrm>
            <a:off x="7140930" y="5634515"/>
            <a:ext cx="624976" cy="235987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4" name="Rechthoek 3"/>
          <p:cNvSpPr/>
          <p:nvPr/>
        </p:nvSpPr>
        <p:spPr>
          <a:xfrm>
            <a:off x="4053154" y="878690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5" name="Rechthoek 4"/>
          <p:cNvSpPr/>
          <p:nvPr/>
        </p:nvSpPr>
        <p:spPr>
          <a:xfrm>
            <a:off x="7760121" y="5923561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6" name="Rechthoek 5"/>
          <p:cNvSpPr/>
          <p:nvPr/>
        </p:nvSpPr>
        <p:spPr>
          <a:xfrm>
            <a:off x="387002" y="1898548"/>
            <a:ext cx="9104090" cy="373596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7" name="Tekstvak 6"/>
          <p:cNvSpPr txBox="1"/>
          <p:nvPr/>
        </p:nvSpPr>
        <p:spPr>
          <a:xfrm>
            <a:off x="1312450" y="2581800"/>
            <a:ext cx="4246161" cy="791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515" dirty="0"/>
              <a:t>Hier staan de namen van de patiënten, nu allemaal geselecteerd</a:t>
            </a:r>
          </a:p>
          <a:p>
            <a:r>
              <a:rPr lang="nl-BE" sz="1515" dirty="0"/>
              <a:t>(zie je ook aan zwart bolletje)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Fixed date</a:t>
            </a:r>
            <a:endParaRPr lang="nl-BE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smtClean="0"/>
              <a:t>Patiëntenselectie Farmad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662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767" y="1004340"/>
            <a:ext cx="9270479" cy="5214644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4053154" y="878690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4" name="Rechthoek 3"/>
          <p:cNvSpPr/>
          <p:nvPr/>
        </p:nvSpPr>
        <p:spPr>
          <a:xfrm>
            <a:off x="7806415" y="5851266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6" name="Rechthoek 5"/>
          <p:cNvSpPr/>
          <p:nvPr/>
        </p:nvSpPr>
        <p:spPr>
          <a:xfrm>
            <a:off x="387002" y="1898548"/>
            <a:ext cx="2838365" cy="36426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 dirty="0"/>
          </a:p>
        </p:txBody>
      </p:sp>
      <p:sp>
        <p:nvSpPr>
          <p:cNvPr id="7" name="Rechthoek 6"/>
          <p:cNvSpPr/>
          <p:nvPr/>
        </p:nvSpPr>
        <p:spPr>
          <a:xfrm>
            <a:off x="6616135" y="1898547"/>
            <a:ext cx="2838365" cy="36427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8" name="Rechthoek 7"/>
          <p:cNvSpPr/>
          <p:nvPr/>
        </p:nvSpPr>
        <p:spPr>
          <a:xfrm>
            <a:off x="3122430" y="1898547"/>
            <a:ext cx="3851568" cy="4945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 dirty="0"/>
          </a:p>
        </p:txBody>
      </p:sp>
      <p:sp>
        <p:nvSpPr>
          <p:cNvPr id="9" name="Rechthoek 8"/>
          <p:cNvSpPr/>
          <p:nvPr/>
        </p:nvSpPr>
        <p:spPr>
          <a:xfrm>
            <a:off x="3019493" y="4812107"/>
            <a:ext cx="3830359" cy="7291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Fixed date</a:t>
            </a:r>
            <a:endParaRPr lang="nl-BE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smtClean="0"/>
              <a:t>Patiëntenselectie Farmad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010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smtClean="0"/>
              <a:t>Patiëntenselectie Farmad</a:t>
            </a:r>
            <a:endParaRPr lang="nl-NL" dirty="0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nl-BE" smtClean="0"/>
              <a:t>Fixed date</a:t>
            </a:r>
            <a:endParaRPr lang="nl-BE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62" y="1048465"/>
            <a:ext cx="9073726" cy="5103970"/>
          </a:xfrm>
          <a:prstGeom prst="rect">
            <a:avLst/>
          </a:prstGeom>
        </p:spPr>
      </p:pic>
      <p:sp>
        <p:nvSpPr>
          <p:cNvPr id="8" name="Rechthoek 7"/>
          <p:cNvSpPr/>
          <p:nvPr/>
        </p:nvSpPr>
        <p:spPr>
          <a:xfrm>
            <a:off x="7655957" y="5812886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9" name="Rechthoek 8"/>
          <p:cNvSpPr/>
          <p:nvPr/>
        </p:nvSpPr>
        <p:spPr>
          <a:xfrm>
            <a:off x="4053154" y="878690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</p:spTree>
    <p:extLst>
      <p:ext uri="{BB962C8B-B14F-4D97-AF65-F5344CB8AC3E}">
        <p14:creationId xmlns:p14="http://schemas.microsoft.com/office/powerpoint/2010/main" val="3252716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83" y="1066547"/>
            <a:ext cx="8992712" cy="5058401"/>
          </a:xfrm>
          <a:prstGeom prst="rect">
            <a:avLst/>
          </a:prstGeom>
        </p:spPr>
      </p:pic>
      <p:sp>
        <p:nvSpPr>
          <p:cNvPr id="3" name="Pijl-links 2"/>
          <p:cNvSpPr/>
          <p:nvPr/>
        </p:nvSpPr>
        <p:spPr>
          <a:xfrm>
            <a:off x="3437369" y="2058264"/>
            <a:ext cx="474518" cy="185178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4" name="Pijl-omlaag 3"/>
          <p:cNvSpPr/>
          <p:nvPr/>
        </p:nvSpPr>
        <p:spPr>
          <a:xfrm>
            <a:off x="451373" y="1167094"/>
            <a:ext cx="208324" cy="49083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5" name="Rechthoek 4"/>
          <p:cNvSpPr/>
          <p:nvPr/>
        </p:nvSpPr>
        <p:spPr>
          <a:xfrm>
            <a:off x="4053154" y="878690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6" name="Rechthoek 5"/>
          <p:cNvSpPr/>
          <p:nvPr/>
        </p:nvSpPr>
        <p:spPr>
          <a:xfrm>
            <a:off x="7554688" y="5812886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Fixed date</a:t>
            </a:r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smtClean="0"/>
              <a:t>Patiëntenselectie Farmad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063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899" y="1062209"/>
            <a:ext cx="9131594" cy="5136522"/>
          </a:xfrm>
          <a:prstGeom prst="rect">
            <a:avLst/>
          </a:prstGeom>
        </p:spPr>
      </p:pic>
      <p:sp>
        <p:nvSpPr>
          <p:cNvPr id="3" name="Pijl-links 2"/>
          <p:cNvSpPr/>
          <p:nvPr/>
        </p:nvSpPr>
        <p:spPr>
          <a:xfrm>
            <a:off x="1192086" y="1780497"/>
            <a:ext cx="474518" cy="185178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4" name="Pijl-links 3"/>
          <p:cNvSpPr/>
          <p:nvPr/>
        </p:nvSpPr>
        <p:spPr>
          <a:xfrm>
            <a:off x="833302" y="4616037"/>
            <a:ext cx="474518" cy="185178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5" name="Pijl-links 4"/>
          <p:cNvSpPr/>
          <p:nvPr/>
        </p:nvSpPr>
        <p:spPr>
          <a:xfrm>
            <a:off x="1678178" y="2486489"/>
            <a:ext cx="474518" cy="185178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6" name="Pijl-omlaag 5"/>
          <p:cNvSpPr/>
          <p:nvPr/>
        </p:nvSpPr>
        <p:spPr>
          <a:xfrm>
            <a:off x="1797444" y="1062209"/>
            <a:ext cx="235985" cy="47926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7" name="Rechthoek 6"/>
          <p:cNvSpPr/>
          <p:nvPr/>
        </p:nvSpPr>
        <p:spPr>
          <a:xfrm>
            <a:off x="4053154" y="878690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8" name="Rechthoek 7"/>
          <p:cNvSpPr/>
          <p:nvPr/>
        </p:nvSpPr>
        <p:spPr>
          <a:xfrm>
            <a:off x="7554688" y="5812886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Fixed date</a:t>
            </a:r>
            <a:endParaRPr lang="nl-BE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smtClean="0"/>
              <a:t>Patiëntenselectie Farmad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7554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371" y="1085356"/>
            <a:ext cx="8981138" cy="5051890"/>
          </a:xfrm>
          <a:prstGeom prst="rect">
            <a:avLst/>
          </a:prstGeom>
        </p:spPr>
      </p:pic>
      <p:sp>
        <p:nvSpPr>
          <p:cNvPr id="3" name="Pijl-links 2"/>
          <p:cNvSpPr/>
          <p:nvPr/>
        </p:nvSpPr>
        <p:spPr>
          <a:xfrm>
            <a:off x="1967518" y="4997966"/>
            <a:ext cx="474518" cy="185178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4" name="Rechthoek 3"/>
          <p:cNvSpPr/>
          <p:nvPr/>
        </p:nvSpPr>
        <p:spPr>
          <a:xfrm>
            <a:off x="4053154" y="878690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5" name="Rechthoek 4"/>
          <p:cNvSpPr/>
          <p:nvPr/>
        </p:nvSpPr>
        <p:spPr>
          <a:xfrm>
            <a:off x="7655957" y="5812886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 dirty="0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Fixed date</a:t>
            </a:r>
            <a:endParaRPr lang="nl-BE" dirty="0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smtClean="0"/>
              <a:t>Patiëntenselectie Farmad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003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701" y="1038699"/>
            <a:ext cx="9108448" cy="5123502"/>
          </a:xfrm>
          <a:prstGeom prst="rect">
            <a:avLst/>
          </a:prstGeom>
        </p:spPr>
      </p:pic>
      <p:sp>
        <p:nvSpPr>
          <p:cNvPr id="4" name="Pijl-links 3"/>
          <p:cNvSpPr/>
          <p:nvPr/>
        </p:nvSpPr>
        <p:spPr>
          <a:xfrm>
            <a:off x="1921224" y="5333602"/>
            <a:ext cx="532387" cy="19675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5" name="Rechthoek 4"/>
          <p:cNvSpPr/>
          <p:nvPr/>
        </p:nvSpPr>
        <p:spPr>
          <a:xfrm>
            <a:off x="4053154" y="878690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6" name="Rechthoek 5"/>
          <p:cNvSpPr/>
          <p:nvPr/>
        </p:nvSpPr>
        <p:spPr>
          <a:xfrm>
            <a:off x="7655957" y="5812886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Fixed date</a:t>
            </a:r>
            <a:endParaRPr lang="nl-BE" dirty="0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smtClean="0"/>
              <a:t>Patiëntenselectie Farmad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340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58" y="1032551"/>
            <a:ext cx="9108448" cy="5123502"/>
          </a:xfrm>
          <a:prstGeom prst="rect">
            <a:avLst/>
          </a:prstGeom>
        </p:spPr>
      </p:pic>
      <p:sp>
        <p:nvSpPr>
          <p:cNvPr id="4" name="Pijl-links 3"/>
          <p:cNvSpPr/>
          <p:nvPr/>
        </p:nvSpPr>
        <p:spPr>
          <a:xfrm>
            <a:off x="1192085" y="4616035"/>
            <a:ext cx="613402" cy="196753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5" name="Rechthoek 4"/>
          <p:cNvSpPr/>
          <p:nvPr/>
        </p:nvSpPr>
        <p:spPr>
          <a:xfrm>
            <a:off x="4053154" y="878690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6" name="Rechthoek 5"/>
          <p:cNvSpPr/>
          <p:nvPr/>
        </p:nvSpPr>
        <p:spPr>
          <a:xfrm>
            <a:off x="7453419" y="5812886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Fixed date</a:t>
            </a:r>
            <a:endParaRPr lang="nl-BE" dirty="0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smtClean="0"/>
              <a:t>Patiëntenselectie Farmad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939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31" y="1004340"/>
            <a:ext cx="9316773" cy="5240685"/>
          </a:xfrm>
          <a:prstGeom prst="rect">
            <a:avLst/>
          </a:prstGeom>
        </p:spPr>
      </p:pic>
      <p:sp>
        <p:nvSpPr>
          <p:cNvPr id="3" name="Pijl-links 2"/>
          <p:cNvSpPr/>
          <p:nvPr/>
        </p:nvSpPr>
        <p:spPr>
          <a:xfrm>
            <a:off x="1724471" y="5657664"/>
            <a:ext cx="497666" cy="178117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4" name="Rechthoek 3"/>
          <p:cNvSpPr/>
          <p:nvPr/>
        </p:nvSpPr>
        <p:spPr>
          <a:xfrm>
            <a:off x="4053154" y="878690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5" name="Rechthoek 4"/>
          <p:cNvSpPr/>
          <p:nvPr/>
        </p:nvSpPr>
        <p:spPr>
          <a:xfrm>
            <a:off x="7635704" y="5905476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Fixed date</a:t>
            </a:r>
            <a:endParaRPr lang="nl-BE" dirty="0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smtClean="0"/>
              <a:t>Patiëntenselectie Farmad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479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31" y="969620"/>
            <a:ext cx="9374641" cy="5273235"/>
          </a:xfrm>
          <a:prstGeom prst="rect">
            <a:avLst/>
          </a:prstGeom>
        </p:spPr>
      </p:pic>
      <p:sp>
        <p:nvSpPr>
          <p:cNvPr id="3" name="Pijl-links 2"/>
          <p:cNvSpPr/>
          <p:nvPr/>
        </p:nvSpPr>
        <p:spPr>
          <a:xfrm>
            <a:off x="2465184" y="5622942"/>
            <a:ext cx="648123" cy="231473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4" name="Rechthoek 3"/>
          <p:cNvSpPr/>
          <p:nvPr/>
        </p:nvSpPr>
        <p:spPr>
          <a:xfrm>
            <a:off x="4053154" y="878690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5" name="Rechthoek 4"/>
          <p:cNvSpPr/>
          <p:nvPr/>
        </p:nvSpPr>
        <p:spPr>
          <a:xfrm>
            <a:off x="7693572" y="5903306"/>
            <a:ext cx="1741831" cy="33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6" name="Rechthoek 5"/>
          <p:cNvSpPr/>
          <p:nvPr/>
        </p:nvSpPr>
        <p:spPr>
          <a:xfrm>
            <a:off x="387070" y="1841509"/>
            <a:ext cx="9127101" cy="373596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515"/>
          </a:p>
        </p:txBody>
      </p:sp>
      <p:sp>
        <p:nvSpPr>
          <p:cNvPr id="7" name="Tekstvak 6"/>
          <p:cNvSpPr txBox="1"/>
          <p:nvPr/>
        </p:nvSpPr>
        <p:spPr>
          <a:xfrm>
            <a:off x="1312450" y="2581800"/>
            <a:ext cx="4246161" cy="325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515" dirty="0"/>
              <a:t>Hier staan namen van de patiënten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Fixed date</a:t>
            </a:r>
            <a:endParaRPr lang="nl-BE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smtClean="0"/>
              <a:t>Patiëntenselectie Farmad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274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F1D277E-C564-40D9-971E-F34914BB2E1D}" vid="{A6A12319-145C-4BCF-96FB-48DA424CB60B}"/>
    </a:ext>
  </a:ext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KAVA2016</Template>
  <TotalTime>4</TotalTime>
  <Words>107</Words>
  <Application>Microsoft Office PowerPoint</Application>
  <PresentationFormat>Aangepast</PresentationFormat>
  <Paragraphs>33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Calibri</vt:lpstr>
      <vt:lpstr>Wingdings 3</vt:lpstr>
      <vt:lpstr>Facet</vt:lpstr>
      <vt:lpstr>Patiëntenselectie in Farmad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Patiëntenselectie in Farmad</dc:title>
  <dc:creator>Anneleen Robberechts</dc:creator>
  <cp:lastModifiedBy>Anneleen Robberechts</cp:lastModifiedBy>
  <cp:revision>2</cp:revision>
  <dcterms:created xsi:type="dcterms:W3CDTF">2018-02-12T08:51:34Z</dcterms:created>
  <dcterms:modified xsi:type="dcterms:W3CDTF">2018-02-12T08:56:23Z</dcterms:modified>
</cp:coreProperties>
</file>